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5" r:id="rId3"/>
    <p:sldId id="271" r:id="rId4"/>
    <p:sldId id="288" r:id="rId5"/>
    <p:sldId id="291" r:id="rId6"/>
    <p:sldId id="292" r:id="rId7"/>
    <p:sldId id="293" r:id="rId8"/>
    <p:sldId id="290" r:id="rId9"/>
    <p:sldId id="289" r:id="rId10"/>
    <p:sldId id="294" r:id="rId11"/>
    <p:sldId id="275" r:id="rId12"/>
    <p:sldId id="286" r:id="rId13"/>
    <p:sldId id="287" r:id="rId14"/>
    <p:sldId id="295" r:id="rId15"/>
    <p:sldId id="285" r:id="rId16"/>
    <p:sldId id="283" r:id="rId17"/>
    <p:sldId id="284" r:id="rId18"/>
    <p:sldId id="266" r:id="rId19"/>
    <p:sldId id="298" r:id="rId20"/>
    <p:sldId id="297" r:id="rId21"/>
    <p:sldId id="299" r:id="rId22"/>
    <p:sldId id="296" r:id="rId23"/>
    <p:sldId id="270" r:id="rId24"/>
    <p:sldId id="300" r:id="rId25"/>
    <p:sldId id="27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47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447032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mudou!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6A66B8-3CAC-0B87-71AE-D25FAA876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712" y="3937560"/>
            <a:ext cx="2210108" cy="22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81" y="5042614"/>
            <a:ext cx="1505160" cy="1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mudou!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mudou!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mudou!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mudou!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latin typeface="Impact" panose="020B0806030902050204" pitchFamily="34" charset="0"/>
              </a:rPr>
              <a:t>Você agora vestiu a roupa do analista muito tarefa!</a:t>
            </a:r>
          </a:p>
          <a:p>
            <a:pPr algn="l"/>
            <a:endParaRPr lang="pt-BR" sz="2000" dirty="0"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latin typeface="Impact" panose="020B0806030902050204" pitchFamily="34" charset="0"/>
              </a:rPr>
              <a:t>Back-</a:t>
            </a:r>
            <a:r>
              <a:rPr lang="pt-BR" sz="2000" dirty="0" err="1">
                <a:latin typeface="Impact" panose="020B0806030902050204" pitchFamily="34" charset="0"/>
              </a:rPr>
              <a:t>End</a:t>
            </a:r>
            <a:endParaRPr lang="pt-BR" sz="2000" dirty="0"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latin typeface="Impact" panose="020B0806030902050204" pitchFamily="34" charset="0"/>
              </a:rPr>
              <a:t>End</a:t>
            </a:r>
            <a:endParaRPr lang="pt-BR" sz="2000" dirty="0"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latin typeface="Impact" panose="020B0806030902050204" pitchFamily="34" charset="0"/>
              </a:rPr>
              <a:t>Sustain</a:t>
            </a:r>
            <a:endParaRPr lang="pt-BR" sz="2000" dirty="0">
              <a:latin typeface="Impact" panose="020B0806030902050204" pitchFamily="34" charset="0"/>
            </a:endParaRPr>
          </a:p>
          <a:p>
            <a:pPr lvl="1"/>
            <a:endParaRPr lang="pt-BR" sz="2000" dirty="0"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Impact" panose="020B0806030902050204" pitchFamily="34" charset="0"/>
              </a:rPr>
              <a:t>Ferrou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Construir uma Arquitetura De Dados 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 Atual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Falando Sobre BI/Big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41" y="2238374"/>
            <a:ext cx="5551714" cy="3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Vamos analisar essa imagem!</a:t>
            </a:r>
          </a:p>
        </p:txBody>
      </p:sp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80" y="3326890"/>
            <a:ext cx="1554480" cy="971726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345424" y="3453011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 lugar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13042</TotalTime>
  <Words>1116</Words>
  <Application>Microsoft Office PowerPoint</Application>
  <PresentationFormat>Widescreen</PresentationFormat>
  <Paragraphs>155</Paragraphs>
  <Slides>25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impact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42</cp:revision>
  <dcterms:created xsi:type="dcterms:W3CDTF">2023-01-22T00:25:21Z</dcterms:created>
  <dcterms:modified xsi:type="dcterms:W3CDTF">2023-11-22T22:53:19Z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